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 Drive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Networked Staff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2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R Drive?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 drive is Ritter’s network storage. </a:t>
            </a:r>
          </a:p>
          <a:p>
            <a:r>
              <a:rPr lang="en-US" dirty="0" smtClean="0"/>
              <a:t>Organized way to save documents for individuals, departments, or the whole staff.</a:t>
            </a:r>
          </a:p>
          <a:p>
            <a:r>
              <a:rPr lang="en-US" dirty="0" smtClean="0"/>
              <a:t>Available only from Staff computers here in the building.</a:t>
            </a:r>
          </a:p>
          <a:p>
            <a:r>
              <a:rPr lang="en-US" dirty="0" smtClean="0"/>
              <a:t>Backed up weekly to ensure that the data isn’t lost or damaged.</a:t>
            </a:r>
          </a:p>
          <a:p>
            <a:r>
              <a:rPr lang="en-US" dirty="0" smtClean="0"/>
              <a:t>Secured to only allow staff or personal access, depending on folder type. If you don’t use a personal login, it will have open access so you can use it from a shared computer.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8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Departments can have a folder for sharing things they will need around the library. If your department doesn’t have one, talk to Paul about creating one.</a:t>
            </a:r>
          </a:p>
          <a:p>
            <a:r>
              <a:rPr lang="en-US" dirty="0" smtClean="0"/>
              <a:t>Each person has a folder under the “Personal” folder in the R Drive. They should all be first initial last name. ex “</a:t>
            </a:r>
            <a:r>
              <a:rPr lang="en-US" dirty="0" err="1" smtClean="0"/>
              <a:t>plima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Any folder of use to all staff will also be separated and organized out. Documents in the Documents folder, forms in the Forms folder.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0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be courteous! Do not delete another person’s files without asking. Security should keep you from doing this accidentally.</a:t>
            </a:r>
          </a:p>
          <a:p>
            <a:r>
              <a:rPr lang="en-US" dirty="0" smtClean="0"/>
              <a:t>Keep your folder organized and only store things that are important to keep backed up. Delete things you no longer need.</a:t>
            </a:r>
          </a:p>
          <a:p>
            <a:r>
              <a:rPr lang="en-US" dirty="0" smtClean="0"/>
              <a:t>The R Drive should be for work related documents only. Please don’t back up your </a:t>
            </a:r>
            <a:r>
              <a:rPr lang="en-US" dirty="0" err="1" smtClean="0"/>
              <a:t>Ipod</a:t>
            </a:r>
            <a:r>
              <a:rPr lang="en-US" dirty="0" smtClean="0"/>
              <a:t> collection with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81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R drive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4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 and drop or copy and paste files into your folder.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466" y="1123836"/>
            <a:ext cx="6661204" cy="469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886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folders to help organize.</a:t>
            </a:r>
            <a:br>
              <a:rPr lang="en-US" dirty="0" smtClean="0"/>
            </a:br>
            <a:r>
              <a:rPr lang="en-US" dirty="0" smtClean="0"/>
              <a:t>Give them meaningful names like “Tech Challenge”.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67" y="1123837"/>
            <a:ext cx="7300689" cy="460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594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create a shortcut by dragging your folder to the Quick Access at the top left of the file explorer.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68" y="1188284"/>
            <a:ext cx="5258256" cy="460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598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done on a </a:t>
            </a:r>
            <a:r>
              <a:rPr lang="en-US" smtClean="0"/>
              <a:t>staff machine:</a:t>
            </a:r>
            <a:endParaRPr lang="en-US" dirty="0" smtClean="0"/>
          </a:p>
          <a:p>
            <a:r>
              <a:rPr lang="en-US" dirty="0" smtClean="0"/>
              <a:t>Navigate to your personal folder. Create a subfolder called Tech Challenge.</a:t>
            </a:r>
          </a:p>
          <a:p>
            <a:r>
              <a:rPr lang="en-US" dirty="0" smtClean="0"/>
              <a:t>Create a shortcut to your personal folder.</a:t>
            </a:r>
          </a:p>
          <a:p>
            <a:r>
              <a:rPr lang="en-US" i="1" dirty="0" smtClean="0"/>
              <a:t>You can always ask for help from a tech coach if you need it.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916347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84</TotalTime>
  <Words>337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Frame</vt:lpstr>
      <vt:lpstr>The R Drive</vt:lpstr>
      <vt:lpstr>What is the R Drive?</vt:lpstr>
      <vt:lpstr>Organization</vt:lpstr>
      <vt:lpstr>Rules</vt:lpstr>
      <vt:lpstr>Using the R drive</vt:lpstr>
      <vt:lpstr>Drag and drop or copy and paste files into your folder.</vt:lpstr>
      <vt:lpstr>Add folders to help organize. Give them meaningful names like “Tech Challenge”.</vt:lpstr>
      <vt:lpstr>You can create a shortcut by dragging your folder to the Quick Access at the top left of the file explorer.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R: Drive</dc:title>
  <dc:creator>Paul Lima</dc:creator>
  <cp:lastModifiedBy>Linda Ehrnschwender</cp:lastModifiedBy>
  <cp:revision>7</cp:revision>
  <dcterms:created xsi:type="dcterms:W3CDTF">2016-03-07T18:56:25Z</dcterms:created>
  <dcterms:modified xsi:type="dcterms:W3CDTF">2016-03-08T15:03:20Z</dcterms:modified>
</cp:coreProperties>
</file>